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696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6E9CEE97-B4DC-4B54-86ED-F2B4F9546849}"/>
    <pc:docChg chg="modSld">
      <pc:chgData name="Narelle Wheaton" userId="6e1b2b30-480e-4f91-806b-6735d5b9e446" providerId="ADAL" clId="{6E9CEE97-B4DC-4B54-86ED-F2B4F9546849}" dt="2023-08-05T04:29:53.465" v="1" actId="1076"/>
      <pc:docMkLst>
        <pc:docMk/>
      </pc:docMkLst>
      <pc:sldChg chg="modSp mod">
        <pc:chgData name="Narelle Wheaton" userId="6e1b2b30-480e-4f91-806b-6735d5b9e446" providerId="ADAL" clId="{6E9CEE97-B4DC-4B54-86ED-F2B4F9546849}" dt="2023-08-05T04:29:53.465" v="1" actId="1076"/>
        <pc:sldMkLst>
          <pc:docMk/>
          <pc:sldMk cId="1903270609" sldId="256"/>
        </pc:sldMkLst>
        <pc:spChg chg="mod">
          <ac:chgData name="Narelle Wheaton" userId="6e1b2b30-480e-4f91-806b-6735d5b9e446" providerId="ADAL" clId="{6E9CEE97-B4DC-4B54-86ED-F2B4F9546849}" dt="2023-08-05T04:29:46.412" v="0" actId="1076"/>
          <ac:spMkLst>
            <pc:docMk/>
            <pc:sldMk cId="1903270609" sldId="256"/>
            <ac:spMk id="3" creationId="{94F8E482-79CF-4A06-B151-4A98FBDB05B9}"/>
          </ac:spMkLst>
        </pc:spChg>
        <pc:spChg chg="mod">
          <ac:chgData name="Narelle Wheaton" userId="6e1b2b30-480e-4f91-806b-6735d5b9e446" providerId="ADAL" clId="{6E9CEE97-B4DC-4B54-86ED-F2B4F9546849}" dt="2023-08-05T04:29:53.465" v="1" actId="1076"/>
          <ac:spMkLst>
            <pc:docMk/>
            <pc:sldMk cId="1903270609" sldId="256"/>
            <ac:spMk id="5" creationId="{D4010A8F-B719-4EB8-9386-7AE4D08AC93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5FF51-3437-4B97-9717-DA8BE6CC6A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A7228B-C3D6-4A1E-87A1-F2AEA56CF6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E5581C-239E-4046-A0CE-D5F5A428D6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6AD54-3A1F-4E9F-9E88-CB587DA41085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7CE37F-0270-40B1-88A0-5FE0ED4DC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70B030-53F0-46FE-941D-8C3978A0C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42D66-3C47-4DEB-91BB-D110BA6779C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825619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A9B9CB-64FD-4DA6-828C-080295D50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F5BECF-283C-4030-BC70-C37B9B3DCC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4F287B-C746-48B0-92C8-1CBCB24993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6AD54-3A1F-4E9F-9E88-CB587DA41085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04E7E6-0E31-4D69-BB24-8288F4AAF4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3E650B-46DF-4B51-8A0F-EAF983729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42D66-3C47-4DEB-91BB-D110BA6779C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239949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66F7176-5792-462C-8FF3-99003722D1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D32749-A0A9-4B24-A7D0-DD9B78BD71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E04005-8CF7-44D2-AD49-6C755A046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6AD54-3A1F-4E9F-9E88-CB587DA41085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BC4118-1932-4E55-AD77-3D3C61DD4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E31AD3-72C8-4F9D-B4CC-CA1F403F2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42D66-3C47-4DEB-91BB-D110BA6779C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87349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1DC157-DF90-4DDF-A349-7568C22993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BC948-39E1-423E-AC94-C6541E6E22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CE57A3-411A-439F-8A98-C601B2BDB2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6AD54-3A1F-4E9F-9E88-CB587DA41085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0BB65A-DA53-4EA2-92B6-76F53BA126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BB9A9B-14E9-4C50-8295-E2E3EDBBC4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42D66-3C47-4DEB-91BB-D110BA6779C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670526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6F62D5-501B-4742-8D1E-FB60A18577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3527DB-751A-4382-A518-A587CF4DFD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9B53A9-80A9-4094-835A-B538D307EB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6AD54-3A1F-4E9F-9E88-CB587DA41085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F7DCC7-A50A-46AC-8C8B-FC23A97373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007722-0A5D-472B-9A34-6E67324B1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42D66-3C47-4DEB-91BB-D110BA6779C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991314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D55217-AD42-4B9A-BF0E-A704E747B5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D04035-7A3F-445C-BED9-13D3213F56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FEB6C2-0B92-4663-8EFC-22142F13CB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387E06-4A2A-47B9-9577-938DEDBA4C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6AD54-3A1F-4E9F-9E88-CB587DA41085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65D15D-2C02-4CD1-97D1-E5225C30EF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074E7F-3363-42AA-B8A5-F2703B445E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42D66-3C47-4DEB-91BB-D110BA6779C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54641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17D5DB-2501-42A7-890B-6A792FCBFE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EA9348-402C-46F9-B4A7-C2F7D6B557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9FF259-188B-462E-946D-7F3F7878B5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8D101B-8A14-4F2F-A7B9-76E6CCAD828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79FD073-E863-43E3-ACD3-A6727B359A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ECBEBCC-1E0E-4BEA-9A51-B5FECCCEF7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6AD54-3A1F-4E9F-9E88-CB587DA41085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15B0D11-6F50-40E8-A701-0EBD028AB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9AB255-0E3A-45ED-B3DB-B2C13BDC58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42D66-3C47-4DEB-91BB-D110BA6779C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91182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7B562-2F8A-4E72-83BD-E9D54D9F4D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16F023-E0C4-44BB-8057-F01DE6D3AA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6AD54-3A1F-4E9F-9E88-CB587DA41085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728A48-0AE9-4269-BA7C-29B54E2EDA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37671DA-3D03-47BA-884C-EC301A3CE0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42D66-3C47-4DEB-91BB-D110BA6779C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62964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C1832D8-BE37-4AA7-A3AD-F624551573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6AD54-3A1F-4E9F-9E88-CB587DA41085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8192F4D-6CD8-488C-9494-9038D2919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D36DD2-83D7-48FB-85C1-E0DFC4B2A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42D66-3C47-4DEB-91BB-D110BA6779C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64501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13E39C-76E8-4E46-ABBC-A48D72CD18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67446B-8341-4350-88E4-4BE90EABE7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E9C03D-86E6-4965-B5F3-04A1F2737C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471E83-6E24-4A7F-8B41-7801BDEA96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6AD54-3A1F-4E9F-9E88-CB587DA41085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B06D76-94B9-4BD5-AE35-EEF187BCF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C82342-D301-4BFE-A8A0-2E643566A0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42D66-3C47-4DEB-91BB-D110BA6779C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109731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DA61FA-63E2-4345-9404-9F0DFC5FF9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7710C3-C2F6-4FF0-BE4F-C1D7B9A392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21366C5-8BC6-448D-AB2E-967D95FDFA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A6AB6E-9FE3-450C-A6E1-330C76DC34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6AD54-3A1F-4E9F-9E88-CB587DA41085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719139-2293-424B-97DB-A8A10BFC16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3C9CD1-D112-4025-AF1D-9D2881FF8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42D66-3C47-4DEB-91BB-D110BA6779C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76362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4E22582-1F14-465F-A88B-C6F6D9E24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D6877C-AD62-4F36-98EE-93E497B941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6CFA3F-9DD8-432E-B8DF-FDD307DA49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96AD54-3A1F-4E9F-9E88-CB587DA41085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148DFE-01D4-4FC5-8892-B7876A60DD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8E3447-A965-47B0-BBBB-C3CCE53CDE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F42D66-3C47-4DEB-91BB-D110BA6779C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73600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4F8E482-79CF-4A06-B151-4A98FBDB05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71687"/>
            <a:ext cx="9144000" cy="2714625"/>
          </a:xfrm>
        </p:spPr>
        <p:txBody>
          <a:bodyPr>
            <a:normAutofit/>
          </a:bodyPr>
          <a:lstStyle/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Now none but Christ can satisfy,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 other name for me;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There's love and life and lasting joy,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Lord Jesus, found in Thee.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4010A8F-B719-4EB8-9386-7AE4D08AC938}"/>
              </a:ext>
            </a:extLst>
          </p:cNvPr>
          <p:cNvSpPr txBox="1"/>
          <p:nvPr/>
        </p:nvSpPr>
        <p:spPr>
          <a:xfrm>
            <a:off x="471170" y="6011664"/>
            <a:ext cx="2686050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</a:rPr>
              <a:t>Now None But Christ Can Satisfy</a:t>
            </a:r>
          </a:p>
          <a:p>
            <a:r>
              <a:rPr lang="en-US" sz="1050" dirty="0">
                <a:solidFill>
                  <a:schemeClr val="bg1"/>
                </a:solidFill>
              </a:rPr>
              <a:t>Anon</a:t>
            </a:r>
          </a:p>
          <a:p>
            <a:r>
              <a:rPr lang="en-US" sz="1050" dirty="0">
                <a:solidFill>
                  <a:schemeClr val="bg1"/>
                </a:solidFill>
              </a:rPr>
              <a:t>© The General of The Salvation Army</a:t>
            </a:r>
            <a:endParaRPr lang="en-AU" sz="10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32706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45</Words>
  <Application>Microsoft Office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2022-05-05T07:53:43Z</dcterms:created>
  <dcterms:modified xsi:type="dcterms:W3CDTF">2023-08-05T04:29:59Z</dcterms:modified>
</cp:coreProperties>
</file>